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604" r:id="rId3"/>
    <p:sldId id="584" r:id="rId4"/>
    <p:sldId id="610" r:id="rId5"/>
    <p:sldId id="583" r:id="rId6"/>
    <p:sldId id="587" r:id="rId7"/>
    <p:sldId id="588" r:id="rId8"/>
    <p:sldId id="591" r:id="rId9"/>
    <p:sldId id="592" r:id="rId10"/>
    <p:sldId id="597" r:id="rId11"/>
    <p:sldId id="598" r:id="rId12"/>
    <p:sldId id="599" r:id="rId13"/>
    <p:sldId id="595" r:id="rId14"/>
    <p:sldId id="596" r:id="rId15"/>
    <p:sldId id="590" r:id="rId16"/>
    <p:sldId id="601" r:id="rId17"/>
    <p:sldId id="5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364" autoAdjust="0"/>
  </p:normalViewPr>
  <p:slideViewPr>
    <p:cSldViewPr snapToGrid="0">
      <p:cViewPr varScale="1">
        <p:scale>
          <a:sx n="103" d="100"/>
          <a:sy n="10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balan Annadurai" userId="ba1104b9-601c-475b-a8fa-2a4d489ed0da" providerId="ADAL" clId="{016357E2-1D66-4F66-85C5-8722580B891C}"/>
    <pc:docChg chg="addSld delSld modSld sldOrd">
      <pc:chgData name="Gurubalan Annadurai" userId="ba1104b9-601c-475b-a8fa-2a4d489ed0da" providerId="ADAL" clId="{016357E2-1D66-4F66-85C5-8722580B891C}" dt="2025-04-02T12:48:20.174" v="6" actId="2696"/>
      <pc:docMkLst>
        <pc:docMk/>
      </pc:docMkLst>
      <pc:sldChg chg="modSp">
        <pc:chgData name="Gurubalan Annadurai" userId="ba1104b9-601c-475b-a8fa-2a4d489ed0da" providerId="ADAL" clId="{016357E2-1D66-4F66-85C5-8722580B891C}" dt="2025-04-02T12:45:30.995" v="4" actId="20577"/>
        <pc:sldMkLst>
          <pc:docMk/>
          <pc:sldMk cId="1732698309" sldId="258"/>
        </pc:sldMkLst>
        <pc:spChg chg="mod">
          <ac:chgData name="Gurubalan Annadurai" userId="ba1104b9-601c-475b-a8fa-2a4d489ed0da" providerId="ADAL" clId="{016357E2-1D66-4F66-85C5-8722580B891C}" dt="2025-04-02T12:45:30.995" v="4" actId="20577"/>
          <ac:spMkLst>
            <pc:docMk/>
            <pc:sldMk cId="1732698309" sldId="258"/>
            <ac:spMk id="2" creationId="{00000000-0000-0000-0000-000000000000}"/>
          </ac:spMkLst>
        </pc:spChg>
      </pc:sldChg>
    </pc:docChg>
  </pc:docChgLst>
  <pc:docChgLst>
    <pc:chgData name="Gurubalan Annadurai" userId="ba1104b9-601c-475b-a8fa-2a4d489ed0da" providerId="ADAL" clId="{0D41BB43-668D-4E7B-A11C-DFF371A6E99F}"/>
    <pc:docChg chg="delSld">
      <pc:chgData name="Gurubalan Annadurai" userId="ba1104b9-601c-475b-a8fa-2a4d489ed0da" providerId="ADAL" clId="{0D41BB43-668D-4E7B-A11C-DFF371A6E99F}" dt="2025-04-09T12:31:02.756" v="0" actId="2696"/>
      <pc:docMkLst>
        <pc:docMk/>
      </pc:docMkLst>
      <pc:sldChg chg="del">
        <pc:chgData name="Gurubalan Annadurai" userId="ba1104b9-601c-475b-a8fa-2a4d489ed0da" providerId="ADAL" clId="{0D41BB43-668D-4E7B-A11C-DFF371A6E99F}" dt="2025-04-09T12:31:02.756" v="0" actId="2696"/>
        <pc:sldMkLst>
          <pc:docMk/>
          <pc:sldMk cId="3828911118" sldId="322"/>
        </pc:sldMkLst>
      </pc:sldChg>
    </pc:docChg>
  </pc:docChgLst>
  <pc:docChgLst>
    <pc:chgData name="Gurubalan Annadurai" userId="ba1104b9-601c-475b-a8fa-2a4d489ed0da" providerId="ADAL" clId="{180F83F1-BD42-4F64-B9BE-135E4350ECA0}"/>
    <pc:docChg chg="custSel addSld delSld modSld sldOrd">
      <pc:chgData name="Gurubalan Annadurai" userId="ba1104b9-601c-475b-a8fa-2a4d489ed0da" providerId="ADAL" clId="{180F83F1-BD42-4F64-B9BE-135E4350ECA0}" dt="2025-04-02T16:19:16.736" v="411"/>
      <pc:docMkLst>
        <pc:docMk/>
      </pc:docMkLst>
      <pc:sldChg chg="ord">
        <pc:chgData name="Gurubalan Annadurai" userId="ba1104b9-601c-475b-a8fa-2a4d489ed0da" providerId="ADAL" clId="{180F83F1-BD42-4F64-B9BE-135E4350ECA0}" dt="2025-04-02T16:19:16.736" v="411"/>
        <pc:sldMkLst>
          <pc:docMk/>
          <pc:sldMk cId="2490282777" sldId="596"/>
        </pc:sldMkLst>
      </pc:sldChg>
      <pc:sldChg chg="addSp delSp modSp add mod">
        <pc:chgData name="Gurubalan Annadurai" userId="ba1104b9-601c-475b-a8fa-2a4d489ed0da" providerId="ADAL" clId="{180F83F1-BD42-4F64-B9BE-135E4350ECA0}" dt="2025-04-02T16:08:23.359" v="409" actId="113"/>
        <pc:sldMkLst>
          <pc:docMk/>
          <pc:sldMk cId="704373602" sldId="610"/>
        </pc:sldMkLst>
        <pc:spChg chg="del">
          <ac:chgData name="Gurubalan Annadurai" userId="ba1104b9-601c-475b-a8fa-2a4d489ed0da" providerId="ADAL" clId="{180F83F1-BD42-4F64-B9BE-135E4350ECA0}" dt="2025-04-02T16:04:17.992" v="239" actId="478"/>
          <ac:spMkLst>
            <pc:docMk/>
            <pc:sldMk cId="704373602" sldId="610"/>
            <ac:spMk id="3" creationId="{60FAA6F6-102D-48A6-67FC-9A5E362448EC}"/>
          </ac:spMkLst>
        </pc:spChg>
        <pc:spChg chg="add mod">
          <ac:chgData name="Gurubalan Annadurai" userId="ba1104b9-601c-475b-a8fa-2a4d489ed0da" providerId="ADAL" clId="{180F83F1-BD42-4F64-B9BE-135E4350ECA0}" dt="2025-04-02T16:08:23.359" v="409" actId="113"/>
          <ac:spMkLst>
            <pc:docMk/>
            <pc:sldMk cId="704373602" sldId="610"/>
            <ac:spMk id="8" creationId="{3E1492F8-B7FB-C39A-83D5-6D3E3196BA59}"/>
          </ac:spMkLst>
        </pc:spChg>
        <pc:picChg chg="mod">
          <ac:chgData name="Gurubalan Annadurai" userId="ba1104b9-601c-475b-a8fa-2a4d489ed0da" providerId="ADAL" clId="{180F83F1-BD42-4F64-B9BE-135E4350ECA0}" dt="2025-04-02T16:04:21.164" v="240" actId="1076"/>
          <ac:picMkLst>
            <pc:docMk/>
            <pc:sldMk cId="704373602" sldId="610"/>
            <ac:picMk id="7" creationId="{551A5343-121B-EF9B-09DD-DCF3839283FF}"/>
          </ac:picMkLst>
        </pc:picChg>
      </pc:sldChg>
    </pc:docChg>
  </pc:docChgLst>
  <pc:docChgLst>
    <pc:chgData name="Gurubalan Annadurai" userId="ba1104b9-601c-475b-a8fa-2a4d489ed0da" providerId="ADAL" clId="{D8AF6784-5431-41CA-A099-6C6C1FC73FDB}"/>
    <pc:docChg chg="custSel addSld delSld modSld sldOrd">
      <pc:chgData name="Gurubalan Annadurai" userId="ba1104b9-601c-475b-a8fa-2a4d489ed0da" providerId="ADAL" clId="{D8AF6784-5431-41CA-A099-6C6C1FC73FDB}" dt="2025-04-07T05:43:38.816" v="103" actId="1076"/>
      <pc:docMkLst>
        <pc:docMk/>
      </pc:docMkLst>
      <pc:sldChg chg="modSp">
        <pc:chgData name="Gurubalan Annadurai" userId="ba1104b9-601c-475b-a8fa-2a4d489ed0da" providerId="ADAL" clId="{D8AF6784-5431-41CA-A099-6C6C1FC73FDB}" dt="2025-04-07T05:14:37.161" v="46" actId="27636"/>
        <pc:sldMkLst>
          <pc:docMk/>
          <pc:sldMk cId="594823253" sldId="560"/>
        </pc:sldMkLst>
        <pc:spChg chg="mod">
          <ac:chgData name="Gurubalan Annadurai" userId="ba1104b9-601c-475b-a8fa-2a4d489ed0da" providerId="ADAL" clId="{D8AF6784-5431-41CA-A099-6C6C1FC73FDB}" dt="2025-04-07T05:14:37.161" v="46" actId="27636"/>
          <ac:spMkLst>
            <pc:docMk/>
            <pc:sldMk cId="594823253" sldId="560"/>
            <ac:spMk id="3" creationId="{00000000-0000-0000-0000-000000000000}"/>
          </ac:spMkLst>
        </pc:spChg>
      </pc:sldChg>
      <pc:sldChg chg="add">
        <pc:chgData name="Gurubalan Annadurai" userId="ba1104b9-601c-475b-a8fa-2a4d489ed0da" providerId="ADAL" clId="{D8AF6784-5431-41CA-A099-6C6C1FC73FDB}" dt="2025-04-07T05:15:16.329" v="50"/>
        <pc:sldMkLst>
          <pc:docMk/>
          <pc:sldMk cId="95945098" sldId="584"/>
        </pc:sldMkLst>
      </pc:sldChg>
      <pc:sldChg chg="addSp delSp modSp ord">
        <pc:chgData name="Gurubalan Annadurai" userId="ba1104b9-601c-475b-a8fa-2a4d489ed0da" providerId="ADAL" clId="{D8AF6784-5431-41CA-A099-6C6C1FC73FDB}" dt="2025-04-07T05:30:58.962" v="83"/>
        <pc:sldMkLst>
          <pc:docMk/>
          <pc:sldMk cId="2490282777" sldId="596"/>
        </pc:sldMkLst>
        <pc:spChg chg="mod">
          <ac:chgData name="Gurubalan Annadurai" userId="ba1104b9-601c-475b-a8fa-2a4d489ed0da" providerId="ADAL" clId="{D8AF6784-5431-41CA-A099-6C6C1FC73FDB}" dt="2025-04-07T05:17:18.708" v="81" actId="20577"/>
          <ac:spMkLst>
            <pc:docMk/>
            <pc:sldMk cId="2490282777" sldId="596"/>
            <ac:spMk id="2" creationId="{00000000-0000-0000-0000-000000000000}"/>
          </ac:spMkLst>
        </pc:spChg>
        <pc:picChg chg="add mod modCrop">
          <ac:chgData name="Gurubalan Annadurai" userId="ba1104b9-601c-475b-a8fa-2a4d489ed0da" providerId="ADAL" clId="{D8AF6784-5431-41CA-A099-6C6C1FC73FDB}" dt="2025-04-07T05:17:09.746" v="72" actId="1076"/>
          <ac:picMkLst>
            <pc:docMk/>
            <pc:sldMk cId="2490282777" sldId="596"/>
            <ac:picMk id="3" creationId="{5A9D5060-956D-4944-9587-C3A5EC65CD59}"/>
          </ac:picMkLst>
        </pc:picChg>
        <pc:picChg chg="del">
          <ac:chgData name="Gurubalan Annadurai" userId="ba1104b9-601c-475b-a8fa-2a4d489ed0da" providerId="ADAL" clId="{D8AF6784-5431-41CA-A099-6C6C1FC73FDB}" dt="2025-04-07T05:14:50.996" v="49" actId="478"/>
          <ac:picMkLst>
            <pc:docMk/>
            <pc:sldMk cId="2490282777" sldId="596"/>
            <ac:picMk id="6" creationId="{00000000-0000-0000-0000-000000000000}"/>
          </ac:picMkLst>
        </pc:picChg>
        <pc:picChg chg="add mod modCrop">
          <ac:chgData name="Gurubalan Annadurai" userId="ba1104b9-601c-475b-a8fa-2a4d489ed0da" providerId="ADAL" clId="{D8AF6784-5431-41CA-A099-6C6C1FC73FDB}" dt="2025-04-07T05:17:14.313" v="74" actId="14100"/>
          <ac:picMkLst>
            <pc:docMk/>
            <pc:sldMk cId="2490282777" sldId="596"/>
            <ac:picMk id="7" creationId="{33E6C555-0221-40DF-A954-E2FD47B7CB70}"/>
          </ac:picMkLst>
        </pc:picChg>
      </pc:sldChg>
      <pc:sldChg chg="add">
        <pc:chgData name="Gurubalan Annadurai" userId="ba1104b9-601c-475b-a8fa-2a4d489ed0da" providerId="ADAL" clId="{D8AF6784-5431-41CA-A099-6C6C1FC73FDB}" dt="2025-04-07T05:31:16.622" v="87"/>
        <pc:sldMkLst>
          <pc:docMk/>
          <pc:sldMk cId="2714772421" sldId="597"/>
        </pc:sldMkLst>
      </pc:sldChg>
      <pc:sldChg chg="add">
        <pc:chgData name="Gurubalan Annadurai" userId="ba1104b9-601c-475b-a8fa-2a4d489ed0da" providerId="ADAL" clId="{D8AF6784-5431-41CA-A099-6C6C1FC73FDB}" dt="2025-04-07T05:31:16.622" v="87"/>
        <pc:sldMkLst>
          <pc:docMk/>
          <pc:sldMk cId="4031504971" sldId="598"/>
        </pc:sldMkLst>
      </pc:sldChg>
      <pc:sldChg chg="add">
        <pc:chgData name="Gurubalan Annadurai" userId="ba1104b9-601c-475b-a8fa-2a4d489ed0da" providerId="ADAL" clId="{D8AF6784-5431-41CA-A099-6C6C1FC73FDB}" dt="2025-04-07T05:31:16.622" v="87"/>
        <pc:sldMkLst>
          <pc:docMk/>
          <pc:sldMk cId="1065714729" sldId="599"/>
        </pc:sldMkLst>
      </pc:sldChg>
      <pc:sldChg chg="delSp modSp">
        <pc:chgData name="Gurubalan Annadurai" userId="ba1104b9-601c-475b-a8fa-2a4d489ed0da" providerId="ADAL" clId="{D8AF6784-5431-41CA-A099-6C6C1FC73FDB}" dt="2025-04-07T05:14:43.395" v="48" actId="1076"/>
        <pc:sldMkLst>
          <pc:docMk/>
          <pc:sldMk cId="424524933" sldId="601"/>
        </pc:sldMkLst>
        <pc:picChg chg="mod">
          <ac:chgData name="Gurubalan Annadurai" userId="ba1104b9-601c-475b-a8fa-2a4d489ed0da" providerId="ADAL" clId="{D8AF6784-5431-41CA-A099-6C6C1FC73FDB}" dt="2025-04-07T05:14:43.395" v="48" actId="1076"/>
          <ac:picMkLst>
            <pc:docMk/>
            <pc:sldMk cId="424524933" sldId="601"/>
            <ac:picMk id="6" creationId="{00000000-0000-0000-0000-000000000000}"/>
          </ac:picMkLst>
        </pc:picChg>
        <pc:picChg chg="del">
          <ac:chgData name="Gurubalan Annadurai" userId="ba1104b9-601c-475b-a8fa-2a4d489ed0da" providerId="ADAL" clId="{D8AF6784-5431-41CA-A099-6C6C1FC73FDB}" dt="2025-04-07T05:14:42.118" v="47" actId="478"/>
          <ac:picMkLst>
            <pc:docMk/>
            <pc:sldMk cId="424524933" sldId="601"/>
            <ac:picMk id="8" creationId="{00000000-0000-0000-0000-000000000000}"/>
          </ac:picMkLst>
        </pc:picChg>
      </pc:sldChg>
      <pc:sldChg chg="addSp delSp modSp delAnim">
        <pc:chgData name="Gurubalan Annadurai" userId="ba1104b9-601c-475b-a8fa-2a4d489ed0da" providerId="ADAL" clId="{D8AF6784-5431-41CA-A099-6C6C1FC73FDB}" dt="2025-04-07T05:43:38.816" v="103" actId="1076"/>
        <pc:sldMkLst>
          <pc:docMk/>
          <pc:sldMk cId="3987778273" sldId="604"/>
        </pc:sldMkLst>
        <pc:spChg chg="mod">
          <ac:chgData name="Gurubalan Annadurai" userId="ba1104b9-601c-475b-a8fa-2a4d489ed0da" providerId="ADAL" clId="{D8AF6784-5431-41CA-A099-6C6C1FC73FDB}" dt="2025-04-07T05:42:28.976" v="94" actId="1076"/>
          <ac:spMkLst>
            <pc:docMk/>
            <pc:sldMk cId="3987778273" sldId="604"/>
            <ac:spMk id="2" creationId="{00000000-0000-0000-0000-000000000000}"/>
          </ac:spMkLst>
        </pc:spChg>
        <pc:spChg chg="del">
          <ac:chgData name="Gurubalan Annadurai" userId="ba1104b9-601c-475b-a8fa-2a4d489ed0da" providerId="ADAL" clId="{D8AF6784-5431-41CA-A099-6C6C1FC73FDB}" dt="2025-04-07T05:42:11.336" v="89" actId="478"/>
          <ac:spMkLst>
            <pc:docMk/>
            <pc:sldMk cId="3987778273" sldId="604"/>
            <ac:spMk id="7" creationId="{00000000-0000-0000-0000-000000000000}"/>
          </ac:spMkLst>
        </pc:spChg>
        <pc:spChg chg="del">
          <ac:chgData name="Gurubalan Annadurai" userId="ba1104b9-601c-475b-a8fa-2a4d489ed0da" providerId="ADAL" clId="{D8AF6784-5431-41CA-A099-6C6C1FC73FDB}" dt="2025-04-07T05:42:13.127" v="90" actId="478"/>
          <ac:spMkLst>
            <pc:docMk/>
            <pc:sldMk cId="3987778273" sldId="604"/>
            <ac:spMk id="8" creationId="{00000000-0000-0000-0000-000000000000}"/>
          </ac:spMkLst>
        </pc:spChg>
        <pc:picChg chg="add mod">
          <ac:chgData name="Gurubalan Annadurai" userId="ba1104b9-601c-475b-a8fa-2a4d489ed0da" providerId="ADAL" clId="{D8AF6784-5431-41CA-A099-6C6C1FC73FDB}" dt="2025-04-07T05:43:38.816" v="103" actId="1076"/>
          <ac:picMkLst>
            <pc:docMk/>
            <pc:sldMk cId="3987778273" sldId="604"/>
            <ac:picMk id="3" creationId="{AE5F815F-E44A-4A03-94EE-4A666498326E}"/>
          </ac:picMkLst>
        </pc:picChg>
        <pc:picChg chg="mod modCrop">
          <ac:chgData name="Gurubalan Annadurai" userId="ba1104b9-601c-475b-a8fa-2a4d489ed0da" providerId="ADAL" clId="{D8AF6784-5431-41CA-A099-6C6C1FC73FDB}" dt="2025-04-07T05:43:24.746" v="100" actId="14100"/>
          <ac:picMkLst>
            <pc:docMk/>
            <pc:sldMk cId="3987778273" sldId="604"/>
            <ac:picMk id="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4/9/2025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4/9/2025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4/9/2025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4/9/2025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raneengineering.net/pumps-dont-suck-and-other-centrifugal-pump-basics" TargetMode="External"/><Relationship Id="rId7" Type="http://schemas.openxmlformats.org/officeDocument/2006/relationships/hyperlink" Target="https://www.energy.gov/sites/prod/files/2014/05/f16/pump.pdf" TargetMode="External"/><Relationship Id="rId2" Type="http://schemas.openxmlformats.org/officeDocument/2006/relationships/hyperlink" Target="https://www.energy.gov/sites/prod/files/G_Overview_of_Pump_Systems_Mat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ringerpumps.com/productnews/npsh-net-positive-suction-head-matters/" TargetMode="External"/><Relationship Id="rId5" Type="http://schemas.openxmlformats.org/officeDocument/2006/relationships/hyperlink" Target="https://pumpsdesign.com/system-characteristic-curve/" TargetMode="External"/><Relationship Id="rId4" Type="http://schemas.openxmlformats.org/officeDocument/2006/relationships/hyperlink" Target="https://marinersgalaxy.com/what-is-reciprocating-pump-and-how-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 410</a:t>
            </a:r>
            <a:br>
              <a:rPr lang="en-US" dirty="0"/>
            </a:br>
            <a:r>
              <a:rPr lang="en-US" dirty="0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Gurubalan</a:t>
            </a:r>
            <a:r>
              <a:rPr lang="en-US" dirty="0"/>
              <a:t> </a:t>
            </a:r>
            <a:r>
              <a:rPr lang="en-US" dirty="0" err="1"/>
              <a:t>Annadurai</a:t>
            </a:r>
            <a:endParaRPr lang="en-US" dirty="0"/>
          </a:p>
          <a:p>
            <a:pPr algn="r"/>
            <a:r>
              <a:rPr lang="en-US" dirty="0">
                <a:hlinkClick r:id="rId2"/>
              </a:rPr>
              <a:t>guru.a@iitb.ac.in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 speed adjustments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1800" dirty="0"/>
              <a:t>Multiple-speed pump motors and variable speed drives (VSDs)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Multiple-speed motors: different set of windings for each motor speed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/>
              <a:t>Expensive, less efficient, discrete speeds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Mechanical VSDs: hydraulic clutches, fluid couplings, and adjustable belts and pulleys. 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Electrical VSDs: eddy current clutches, wound-rotor motor controllers, and variable frequency drives (VFDs)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77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control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11</a:t>
            </a:fld>
            <a:endParaRPr lang="en-CA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1874837"/>
            <a:ext cx="12192000" cy="4983163"/>
          </a:xfrm>
        </p:spPr>
        <p:txBody>
          <a:bodyPr/>
          <a:lstStyle/>
          <a:p>
            <a:r>
              <a:rPr lang="en-US" altLang="en-US" sz="2400" dirty="0"/>
              <a:t>A centrifugal pump, pumping water operates at 35 m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/h and at 1440 RPM. The pump operating efficiency is 68% and motor efficiency is 90%. The discharge pressure gauge shows 4.4 kg/cm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. The suction is 2 m below the pump centerline. If the speed of the pump is reduced by 50% estimate the new flow, head and power.</a:t>
            </a:r>
          </a:p>
          <a:p>
            <a:endParaRPr lang="en-US" altLang="en-US" sz="2400" dirty="0"/>
          </a:p>
          <a:p>
            <a:r>
              <a:rPr lang="en-US" altLang="en-US" sz="2400" b="1" u="sng" dirty="0"/>
              <a:t>Original</a:t>
            </a:r>
            <a:r>
              <a:rPr lang="en-US" altLang="en-US" sz="2400" b="1" dirty="0"/>
              <a:t> 				 </a:t>
            </a:r>
            <a:r>
              <a:rPr lang="en-US" altLang="en-US" sz="2400" b="1" u="sng" dirty="0"/>
              <a:t>Modified</a:t>
            </a:r>
          </a:p>
          <a:p>
            <a:pPr lvl="1"/>
            <a:r>
              <a:rPr lang="en-US" altLang="en-US" sz="2400" b="1" dirty="0"/>
              <a:t>flow: 			</a:t>
            </a:r>
          </a:p>
          <a:p>
            <a:pPr lvl="1"/>
            <a:r>
              <a:rPr lang="en-US" altLang="en-US" sz="2400" b="1" dirty="0"/>
              <a:t>head: 			</a:t>
            </a:r>
          </a:p>
          <a:p>
            <a:pPr lvl="1"/>
            <a:r>
              <a:rPr lang="en-US" altLang="en-US" sz="2400" b="1" dirty="0"/>
              <a:t>power: 		</a:t>
            </a:r>
          </a:p>
          <a:p>
            <a:pPr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15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control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12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" y="1738312"/>
            <a:ext cx="12192001" cy="511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centrifugal pump, pumping water operates at 35 m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/h and at 1440 RPM. The pump operating efficiency is 68% and motor efficiency is 90%. The discharge pressure gauge shows 4.4 kg/cm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. The suction is 2 m below the pump centerline. If the speed of the pump is reduced by 50% estimate the new flow, head and power.</a:t>
            </a:r>
          </a:p>
          <a:p>
            <a:endParaRPr lang="en-US" altLang="en-US" sz="2400" dirty="0"/>
          </a:p>
          <a:p>
            <a:r>
              <a:rPr lang="en-US" altLang="en-US" sz="2400" b="1" u="sng" dirty="0"/>
              <a:t>Original</a:t>
            </a:r>
            <a:r>
              <a:rPr lang="en-US" altLang="en-US" sz="2400" b="1" dirty="0"/>
              <a:t> 				 </a:t>
            </a:r>
            <a:r>
              <a:rPr lang="en-US" altLang="en-US" sz="2400" b="1" u="sng" dirty="0"/>
              <a:t>Modified</a:t>
            </a:r>
          </a:p>
          <a:p>
            <a:pPr lvl="1"/>
            <a:r>
              <a:rPr lang="en-US" altLang="en-US" sz="2400" b="1" dirty="0"/>
              <a:t>flow: 35 m</a:t>
            </a:r>
            <a:r>
              <a:rPr lang="en-US" altLang="en-US" sz="2400" b="1" baseline="30000" dirty="0"/>
              <a:t>3</a:t>
            </a:r>
            <a:r>
              <a:rPr lang="en-US" altLang="en-US" sz="2400" b="1" dirty="0"/>
              <a:t>/h 			17.5 m</a:t>
            </a:r>
            <a:r>
              <a:rPr lang="en-US" altLang="en-US" sz="2400" b="1" baseline="30000" dirty="0"/>
              <a:t>3</a:t>
            </a:r>
            <a:r>
              <a:rPr lang="en-US" altLang="en-US" sz="2400" b="1" dirty="0"/>
              <a:t>/h </a:t>
            </a:r>
          </a:p>
          <a:p>
            <a:pPr lvl="1"/>
            <a:r>
              <a:rPr lang="en-US" altLang="en-US" sz="2400" b="1" dirty="0"/>
              <a:t>head: 46 m			11.5 m </a:t>
            </a:r>
          </a:p>
          <a:p>
            <a:pPr lvl="1"/>
            <a:r>
              <a:rPr lang="en-US" altLang="en-US" sz="2400" b="1" dirty="0"/>
              <a:t>power: 7.17 kW		              0.9 kW</a:t>
            </a:r>
          </a:p>
          <a:p>
            <a:pPr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57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2"/>
                </a:solidFill>
              </a:rPr>
              <a:t>Speed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13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06" r="3926"/>
          <a:stretch/>
        </p:blipFill>
        <p:spPr>
          <a:xfrm>
            <a:off x="275772" y="1445448"/>
            <a:ext cx="5471886" cy="541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357"/>
          <a:stretch/>
        </p:blipFill>
        <p:spPr>
          <a:xfrm>
            <a:off x="6247113" y="1445448"/>
            <a:ext cx="5385561" cy="54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Pumps in Series/Parallel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D5060-956D-4944-9587-C3A5EC65C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2" t="4425" r="4618"/>
          <a:stretch/>
        </p:blipFill>
        <p:spPr>
          <a:xfrm>
            <a:off x="0" y="2152124"/>
            <a:ext cx="5717698" cy="420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6C555-0221-40DF-A954-E2FD47B7C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9" t="3440" r="5749" b="3843"/>
          <a:stretch/>
        </p:blipFill>
        <p:spPr>
          <a:xfrm>
            <a:off x="5717698" y="2281664"/>
            <a:ext cx="6474302" cy="40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Symptoms for energy efficient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58"/>
          <a:stretch/>
        </p:blipFill>
        <p:spPr>
          <a:xfrm>
            <a:off x="1048838" y="1828456"/>
            <a:ext cx="10365714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 arrangements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212"/>
          <a:stretch/>
        </p:blipFill>
        <p:spPr>
          <a:xfrm>
            <a:off x="3584898" y="2008143"/>
            <a:ext cx="5833123" cy="39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>
                <a:hlinkClick r:id="rId2"/>
              </a:rPr>
              <a:t>https://www.energy.gov/sites/prod/files/G_Overview_of_Pump_Systems_Matter.pdf</a:t>
            </a:r>
            <a:r>
              <a:rPr lang="en-CA" dirty="0"/>
              <a:t> </a:t>
            </a:r>
          </a:p>
          <a:p>
            <a:r>
              <a:rPr lang="en-CA" dirty="0">
                <a:hlinkClick r:id="rId3"/>
              </a:rPr>
              <a:t>https://blog.craneengineering.net/pumps-dont-suck-and-other-centrifugal-pump-basics</a:t>
            </a:r>
            <a:r>
              <a:rPr lang="en-CA" dirty="0"/>
              <a:t> </a:t>
            </a:r>
          </a:p>
          <a:p>
            <a:r>
              <a:rPr lang="en-CA" dirty="0">
                <a:hlinkClick r:id="rId4"/>
              </a:rPr>
              <a:t>https://marinersgalaxy.com/what-is-reciprocating-pump-and-how-i/</a:t>
            </a:r>
            <a:r>
              <a:rPr lang="en-CA" dirty="0"/>
              <a:t> </a:t>
            </a:r>
          </a:p>
          <a:p>
            <a:r>
              <a:rPr lang="en-CA" dirty="0">
                <a:hlinkClick r:id="rId5"/>
              </a:rPr>
              <a:t>https://pumpsdesign.com/system-characteristic-curve/</a:t>
            </a:r>
            <a:r>
              <a:rPr lang="en-CA" dirty="0"/>
              <a:t> </a:t>
            </a:r>
          </a:p>
          <a:p>
            <a:r>
              <a:rPr lang="en-CA" dirty="0">
                <a:hlinkClick r:id="rId6"/>
              </a:rPr>
              <a:t>https://www.springerpumps.com/productnews/npsh-net-positive-suction-head-matters/</a:t>
            </a:r>
            <a:r>
              <a:rPr lang="en-CA" dirty="0"/>
              <a:t> </a:t>
            </a:r>
          </a:p>
          <a:p>
            <a:r>
              <a:rPr lang="en-CA" dirty="0">
                <a:hlinkClick r:id="rId7"/>
              </a:rPr>
              <a:t>https://www.energy.gov/sites/prod/files/2014/05/f16/pump.pdf</a:t>
            </a:r>
            <a:r>
              <a:rPr lang="en-CA" dirty="0"/>
              <a:t> </a:t>
            </a:r>
          </a:p>
          <a:p>
            <a:r>
              <a:rPr lang="en-CA" dirty="0"/>
              <a:t>https://actamont.tuke.sk/pdf/2018/n2/3qazizada.pdf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8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340" y="465499"/>
            <a:ext cx="6538893" cy="1362113"/>
          </a:xfrm>
        </p:spPr>
        <p:txBody>
          <a:bodyPr/>
          <a:lstStyle/>
          <a:p>
            <a:r>
              <a:rPr lang="en-CA" dirty="0"/>
              <a:t>Pump performance parameters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749"/>
          <a:stretch/>
        </p:blipFill>
        <p:spPr>
          <a:xfrm>
            <a:off x="6212878" y="0"/>
            <a:ext cx="5979121" cy="2205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5F815F-E44A-4A03-94EE-4A666498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42" y="1874936"/>
            <a:ext cx="623021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 selection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DA8A3-5EAE-64E6-407C-DFE9B973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1924602"/>
            <a:ext cx="5993502" cy="4860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18133-A822-51EA-5DC0-E1C4710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56" r="4990"/>
          <a:stretch/>
        </p:blipFill>
        <p:spPr>
          <a:xfrm>
            <a:off x="104022" y="1924601"/>
            <a:ext cx="5871748" cy="48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5D13-6BCB-871F-CBA9-B31179FE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oversized pump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97E7D-FA07-1EC6-0E57-25C8230F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AAD42-7CAC-0261-5E5E-D8DD066A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A5343-121B-EF9B-09DD-DCF38392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1828456"/>
            <a:ext cx="5765069" cy="5018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492F8-B7FB-C39A-83D5-6D3E3196BA59}"/>
              </a:ext>
            </a:extLst>
          </p:cNvPr>
          <p:cNvSpPr txBox="1"/>
          <p:nvPr/>
        </p:nvSpPr>
        <p:spPr>
          <a:xfrm>
            <a:off x="7303247" y="3059517"/>
            <a:ext cx="4464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What happened if we select A instead of 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Pump cost of E is INR 300000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Operating hours = 8000 hrs./year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Utility rate = INR 5.5/kWh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Motor efficiency =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Density of water = 1000 kg/m</a:t>
            </a:r>
            <a:r>
              <a:rPr lang="en-US" altLang="en-US" baseline="300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3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 Control Strategies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solidFill>
                  <a:srgbClr val="FF0000"/>
                </a:solidFill>
              </a:rPr>
              <a:t>Often Oversizing – Does not operate at Design point</a:t>
            </a:r>
          </a:p>
          <a:p>
            <a:r>
              <a:rPr lang="en-US" altLang="en-US" dirty="0"/>
              <a:t>Bypass Control</a:t>
            </a:r>
          </a:p>
          <a:p>
            <a:r>
              <a:rPr lang="en-US" altLang="en-US" dirty="0"/>
              <a:t>Throttling</a:t>
            </a:r>
          </a:p>
          <a:p>
            <a:r>
              <a:rPr lang="en-US" altLang="en-US" dirty="0"/>
              <a:t>Variable Speed Drives</a:t>
            </a:r>
          </a:p>
          <a:p>
            <a:r>
              <a:rPr lang="en-US" altLang="en-US" dirty="0"/>
              <a:t>Trimming Impeller (reducing Diameter)</a:t>
            </a:r>
          </a:p>
          <a:p>
            <a:pPr>
              <a:buNone/>
            </a:pPr>
            <a:endParaRPr lang="en-US" altLang="en-US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6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Bypass control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Pump runs continuously at the maximum process demand level, with a permanent bypass line attached to the outlet. </a:t>
            </a:r>
          </a:p>
          <a:p>
            <a:r>
              <a:rPr lang="en-US" altLang="en-US" dirty="0"/>
              <a:t>When a lower flow is required, the surplus liquid is bypassed and returned to the supply source.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1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Valve control method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55" y="1850229"/>
            <a:ext cx="8685352" cy="50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The Affinity Laws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8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/>
              <p:nvPr/>
            </p:nvSpPr>
            <p:spPr bwMode="auto">
              <a:xfrm>
                <a:off x="6937375" y="1966913"/>
                <a:ext cx="2794454" cy="385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7375" y="1966913"/>
                <a:ext cx="2794454" cy="3851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/>
              <p:cNvSpPr txBox="1"/>
              <p:nvPr/>
            </p:nvSpPr>
            <p:spPr bwMode="auto">
              <a:xfrm>
                <a:off x="798513" y="2166938"/>
                <a:ext cx="5775325" cy="385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IN" sz="3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IN" sz="30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513" y="2166938"/>
                <a:ext cx="5775325" cy="385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2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Impeller trimming to reduce flow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1828456"/>
            <a:ext cx="741045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7371" y="2267239"/>
            <a:ext cx="34834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Permanent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Impeller diameters are rarely reduced below 70% of their original size</a:t>
            </a:r>
          </a:p>
        </p:txBody>
      </p:sp>
    </p:spTree>
    <p:extLst>
      <p:ext uri="{BB962C8B-B14F-4D97-AF65-F5344CB8AC3E}">
        <p14:creationId xmlns:p14="http://schemas.microsoft.com/office/powerpoint/2010/main" val="20136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4702</TotalTime>
  <Words>646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Educational subjects 16x9</vt:lpstr>
      <vt:lpstr>EN 410 Energy Management</vt:lpstr>
      <vt:lpstr>Pump performance parameters</vt:lpstr>
      <vt:lpstr>Pump selection curve</vt:lpstr>
      <vt:lpstr>Effect of oversized pump</vt:lpstr>
      <vt:lpstr>Pump Control Strategies</vt:lpstr>
      <vt:lpstr>Bypass control</vt:lpstr>
      <vt:lpstr>Valve control method</vt:lpstr>
      <vt:lpstr>The Affinity Laws</vt:lpstr>
      <vt:lpstr>Impeller trimming to reduce flow</vt:lpstr>
      <vt:lpstr>Pump speed adjustments</vt:lpstr>
      <vt:lpstr>Speed control</vt:lpstr>
      <vt:lpstr>Speed control</vt:lpstr>
      <vt:lpstr>Speed Control</vt:lpstr>
      <vt:lpstr>Pumps in Series/Parallel</vt:lpstr>
      <vt:lpstr>Symptoms for energy efficient operation </vt:lpstr>
      <vt:lpstr>Piping arrangements 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lastModifiedBy>ADMIN</cp:lastModifiedBy>
  <cp:revision>1868</cp:revision>
  <dcterms:created xsi:type="dcterms:W3CDTF">2023-01-22T10:32:15Z</dcterms:created>
  <dcterms:modified xsi:type="dcterms:W3CDTF">2025-04-09T12:31:03Z</dcterms:modified>
</cp:coreProperties>
</file>